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6E2433-4ACC-48DF-A1DA-99C18FC96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A2551C2-5F94-4B83-B10E-155BFF85B7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EFFAD4-5CE1-4296-B98E-AE4ABFE14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18324F-C614-491A-A4E4-6DA22EF4E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41824A-B4C8-4A63-BC65-E21642B83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044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5DF72C-B5AA-4E68-9EB9-D9DE5CEF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C604B3-B803-4BFE-BE08-47F1C6B96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224E63-8864-4C7A-9B8D-3CECAF13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942CC0-22AB-4089-9B12-78D0B6CD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3AF270-1E04-41D6-B391-B3A468935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435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A6E0C6-EFD6-4450-9B78-9EC56E70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65DC5DE-4A55-4B39-9F61-36203451B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12CCADC-6AA4-4B96-BB6D-A7DA38559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5A2B48-AEBB-4C7E-AC03-C0398D1E0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1B1948-161A-4716-A7D2-9039472F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77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579C52-4AA0-49BB-B12F-DDA06A6F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A1DA8F-EB99-4C47-8CCA-C4FBE5DEB7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F338C9-202C-4AE0-9B5E-1CDF16941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54D9793-27B6-460C-9889-4E34049F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782478-E620-431D-860D-7B8A91EB1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ED27F2E-801D-40B9-B852-E68BAC0A0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4463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9E9708-8E8A-4AB5-A313-375261D8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A56EAA-23CA-45E7-B031-59D31EEEB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1BC928A-5911-4C5D-BD66-F75B53392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1EA219A-50A3-450D-AF36-0E7C6B477C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1BE3065-00E5-4B28-934D-85C419C2F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B468D9E-046A-430F-94A1-D4CA3A819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55F503B-2524-407A-A95A-A8ED3D6A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BD69156-09CF-4AD2-A5D7-55B6E009D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337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276320-D425-4A55-9974-755DE4678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7738D7F-00E7-4DBC-A6C5-8B89965F1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04322E1-912E-4DFB-9BD9-CBC00D0E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1F16FA-4228-4F74-A7D9-ED24500C3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05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01A779E-88BA-450B-887A-9F72ED60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FC81960-CF81-47D5-9E3C-B79DE9F4F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2B6A9E-23F7-4C86-9889-4AF25920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6372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43F824-9D46-4F74-AF2C-ADDE74525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41D2CD-6D8A-4057-8190-053EB28AF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313A073-62A3-4542-8124-4DF4252BC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509F786-4A3E-4783-BD43-C608CCBD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2BF7F7F-18B5-4B6D-82CE-DB2484B4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27B1C5B-35CA-4F0D-B8E6-4AEC6EA3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401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DD43AB-4DB5-456A-A5B1-1E0E16EE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99A6EA6-40AD-4B53-BD3A-9A89E72D0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6CBF6C8-A10E-4969-95A6-04BBA2143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6EF74F4-4F50-4A40-AD73-6C82382A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5C9A612-3166-4CC1-AFD7-13D5CF508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B9BC356-AF5E-4D2C-808D-AB680CCD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1475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A60413-FFFF-473C-B91E-4D787BB2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6B1B3D6-683A-42E1-B2FA-CE0E1C24B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E207852-5D8E-4455-8089-33B594E77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B92CA67-1098-4A2B-B13F-9A310DB23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0F5D74-3A3D-4449-91B3-E508254E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015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8CCC445-7CB0-4BDC-B698-D12FF80A9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76BA58B-3B53-4517-AC26-10F821041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2327DF-E6CD-4B83-880A-80E85179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3CA172-0E92-428B-AA09-ABA1977BB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672782-45FD-4D34-BDE8-054A6D82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210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1CF209D-EAAD-4FEA-B3C7-588F20AD8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1BAAB6-6BED-4865-BC85-789CBE421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677856F-C44F-4B60-B7EE-92BE8062B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01A6-8D1E-4EDA-8750-427E02B9FAC8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1095017-6A1F-450B-9BAD-F58E87DB1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C22AB1C-C6A8-4774-A05E-11CB77719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B25B4-7365-4DEB-8D3E-C923C61DC4A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665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3CBDE5-3243-4EA3-A049-B6A489DE5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tr-T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HUKUKU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BE01268-1DAE-4A39-86F5-BCB72F0BA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HAFTA</a:t>
            </a:r>
          </a:p>
        </p:txBody>
      </p:sp>
    </p:spTree>
    <p:extLst>
      <p:ext uri="{BB962C8B-B14F-4D97-AF65-F5344CB8AC3E}">
        <p14:creationId xmlns:p14="http://schemas.microsoft.com/office/powerpoint/2010/main" val="48318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D74D0E-7BB2-418C-A8CC-27E6F05B7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0166"/>
            <a:ext cx="10515600" cy="5726797"/>
          </a:xfrm>
        </p:spPr>
        <p:txBody>
          <a:bodyPr>
            <a:normAutofit/>
          </a:bodyPr>
          <a:lstStyle/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KAVRAMININ TARİHÇESİ</a:t>
            </a:r>
          </a:p>
          <a:p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TÜKETİCİNİN KORUNMASINA İHTİYAÇ DUYULMASININ SEBEPLERİ</a:t>
            </a:r>
          </a:p>
          <a:p>
            <a:pPr marL="0" indent="0">
              <a:buNone/>
            </a:pPr>
            <a:endParaRPr lang="tr-TR" sz="36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TÜKETİCİNİN KORUNMASI GEREĞİNİN SEBEPLERİ</a:t>
            </a:r>
          </a:p>
        </p:txBody>
      </p:sp>
    </p:spTree>
    <p:extLst>
      <p:ext uri="{BB962C8B-B14F-4D97-AF65-F5344CB8AC3E}">
        <p14:creationId xmlns:p14="http://schemas.microsoft.com/office/powerpoint/2010/main" val="2109005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C6D579-A787-48E6-959A-F74D19822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3557"/>
            <a:ext cx="10515600" cy="5853406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TÜKETİCİNİN KORUNMASI HAREKETİNİN GELİŞİMİ</a:t>
            </a:r>
            <a:endParaRPr kumimoji="0" lang="tr-T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TÜKETİCİNİN KORUNMASI İÇİN YAPILMASI GEREKENLER</a:t>
            </a:r>
          </a:p>
          <a:p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TÜKETİCİNİN KORUNMASININ ARAÇLARI</a:t>
            </a:r>
          </a:p>
          <a:p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ÖRGÜTLERİ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44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</Words>
  <Application>Microsoft Office PowerPoint</Application>
  <PresentationFormat>Geniş ekran</PresentationFormat>
  <Paragraphs>15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TÜKETİCİ HUKUKU</dc:title>
  <dc:creator>zeynep özcan</dc:creator>
  <cp:lastModifiedBy>zeynep özcan</cp:lastModifiedBy>
  <cp:revision>1</cp:revision>
  <dcterms:created xsi:type="dcterms:W3CDTF">2020-10-02T07:29:06Z</dcterms:created>
  <dcterms:modified xsi:type="dcterms:W3CDTF">2020-10-02T07:32:17Z</dcterms:modified>
</cp:coreProperties>
</file>